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303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-420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18084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255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680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09561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94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66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73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11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572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864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37F2978-28FB-413E-811E-70B795CBC75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1CBA639-213F-4081-945D-B597C89C7F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259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инвариант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0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226" y="1018309"/>
            <a:ext cx="9601200" cy="14859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> </a:t>
            </a:r>
            <a:r>
              <a:rPr lang="ru-RU" sz="5300" dirty="0" smtClean="0"/>
              <a:t>3. Дядька </a:t>
            </a:r>
            <a:r>
              <a:rPr lang="ru-RU" sz="5300" dirty="0"/>
              <a:t>Черномор написал на листке бумаги число 20. Тридцать три богатыря  передают листок друг другу, и </a:t>
            </a:r>
            <a:r>
              <a:rPr lang="ru-RU" sz="5300" dirty="0" smtClean="0"/>
              <a:t>каждый или </a:t>
            </a:r>
            <a:r>
              <a:rPr lang="ru-RU" sz="5300" dirty="0"/>
              <a:t>прибавляет к </a:t>
            </a:r>
            <a:r>
              <a:rPr lang="ru-RU" sz="5300" dirty="0" smtClean="0"/>
              <a:t>числу единицу </a:t>
            </a:r>
            <a:r>
              <a:rPr lang="ru-RU" sz="5300" dirty="0"/>
              <a:t>или отнимает от него единицу. Может ли в результате получиться число 10?</a:t>
            </a:r>
            <a:br>
              <a:rPr lang="ru-RU" sz="5300" dirty="0"/>
            </a:br>
            <a:endParaRPr lang="ru-RU" sz="5300" dirty="0"/>
          </a:p>
        </p:txBody>
      </p:sp>
    </p:spTree>
    <p:extLst>
      <p:ext uri="{BB962C8B-B14F-4D97-AF65-F5344CB8AC3E}">
        <p14:creationId xmlns:p14="http://schemas.microsoft.com/office/powerpoint/2010/main" val="407164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1" y="476293"/>
            <a:ext cx="7099067" cy="113701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32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dirty="0"/>
              <a:t>4. На доске написаны шесть чисел: 1, 2, 3, 4, 5, 6. За один ход разрешается к любым двум из них одновременно добавлять по единице. Можно ли за несколько ходов все числа сделать равными?</a:t>
            </a:r>
          </a:p>
        </p:txBody>
      </p:sp>
    </p:spTree>
    <p:extLst>
      <p:ext uri="{BB962C8B-B14F-4D97-AF65-F5344CB8AC3E}">
        <p14:creationId xmlns:p14="http://schemas.microsoft.com/office/powerpoint/2010/main" val="21205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95" y="334505"/>
            <a:ext cx="6963240" cy="116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9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dirty="0"/>
              <a:t>5. Серёжа и Саша играют в такую игру: они по очереди берут камешки из кучки, в которой лежит 100 камешков. За один ход каждому разрешается взять или 1 камешек, или 3. Кто из них возьмёт последний камешек, если игру начинает Сергей?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56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82" y="340822"/>
            <a:ext cx="7416157" cy="1176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6. Гарри дрессирует шоколадную лягушку, заставляет прыгать вдоль числовой прямой. Первый прыжок лягушка совершает на 1 </a:t>
            </a:r>
            <a:r>
              <a:rPr lang="ru-RU" dirty="0" err="1"/>
              <a:t>дм</a:t>
            </a:r>
            <a:r>
              <a:rPr lang="ru-RU" dirty="0"/>
              <a:t>., следующий – на 2 </a:t>
            </a:r>
            <a:r>
              <a:rPr lang="ru-RU" dirty="0" err="1"/>
              <a:t>дм</a:t>
            </a:r>
            <a:r>
              <a:rPr lang="ru-RU" dirty="0"/>
              <a:t>., третий – на 3 </a:t>
            </a:r>
            <a:r>
              <a:rPr lang="ru-RU" dirty="0" err="1"/>
              <a:t>дм</a:t>
            </a:r>
            <a:r>
              <a:rPr lang="ru-RU" dirty="0"/>
              <a:t>., и </a:t>
            </a:r>
            <a:r>
              <a:rPr lang="ru-RU" dirty="0" err="1"/>
              <a:t>т.д</a:t>
            </a:r>
            <a:r>
              <a:rPr lang="ru-RU" dirty="0"/>
              <a:t>… 101 прыжок – на 101 </a:t>
            </a:r>
            <a:r>
              <a:rPr lang="ru-RU" dirty="0" err="1"/>
              <a:t>дм</a:t>
            </a:r>
            <a:r>
              <a:rPr lang="ru-RU" dirty="0"/>
              <a:t>. При этом лягушка может прыгать в любую из двух сторон. Может ли в итоге лягушка оказаться в той же точке, в которой она начинала путешествие?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73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446" y="581891"/>
            <a:ext cx="6817873" cy="1125187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50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7. Гарри Потер отложил одну шоколадную лягушку для следующей задачи, а остальные 24 собирается съесть. </a:t>
            </a:r>
            <a:r>
              <a:rPr lang="ru-RU" sz="3600" dirty="0" err="1"/>
              <a:t>Гермиона</a:t>
            </a:r>
            <a:r>
              <a:rPr lang="ru-RU" sz="3600" dirty="0"/>
              <a:t>, узнав про это, запретила тому просто так есть лягушек, а дала задание написать несколько сочинений по </a:t>
            </a:r>
            <a:r>
              <a:rPr lang="ru-RU" sz="3600" dirty="0" err="1"/>
              <a:t>зельеварению</a:t>
            </a:r>
            <a:r>
              <a:rPr lang="ru-RU" sz="3600" dirty="0"/>
              <a:t> и трансфигурации. За каждое сочинение по трансфигурации Гарри съедает одну лягушку, а за сочинение по </a:t>
            </a:r>
            <a:r>
              <a:rPr lang="ru-RU" sz="3600" dirty="0" err="1"/>
              <a:t>зельеварению</a:t>
            </a:r>
            <a:r>
              <a:rPr lang="ru-RU" sz="3600" dirty="0"/>
              <a:t> – 3 шт. Через некоторое время Гарри сообщил, что написал 11 сочинений и съел всех лягушек. Может ли </a:t>
            </a:r>
            <a:r>
              <a:rPr lang="ru-RU" sz="3600" dirty="0" err="1"/>
              <a:t>Гермиона</a:t>
            </a:r>
            <a:r>
              <a:rPr lang="ru-RU" sz="3600" dirty="0"/>
              <a:t> верить Гарри?</a:t>
            </a:r>
          </a:p>
        </p:txBody>
      </p:sp>
    </p:spTree>
    <p:extLst>
      <p:ext uri="{BB962C8B-B14F-4D97-AF65-F5344CB8AC3E}">
        <p14:creationId xmlns:p14="http://schemas.microsoft.com/office/powerpoint/2010/main" val="130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804" y="274321"/>
            <a:ext cx="7918186" cy="1195726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3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 smtClean="0"/>
              <a:t>ИНВАРИАНТ</a:t>
            </a:r>
            <a:endParaRPr lang="ru-RU" sz="60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Инвариант – это математическая величина или математическое свойство, которое остаётся постоянным, то есть не изменяется при некоторых преобразованиях.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396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662" y="519545"/>
            <a:ext cx="9601200" cy="1485900"/>
          </a:xfrm>
        </p:spPr>
        <p:txBody>
          <a:bodyPr>
            <a:noAutofit/>
          </a:bodyPr>
          <a:lstStyle/>
          <a:p>
            <a:r>
              <a:rPr lang="ru-RU" dirty="0"/>
              <a:t>8. Профессор </a:t>
            </a:r>
            <a:r>
              <a:rPr lang="ru-RU" dirty="0" err="1"/>
              <a:t>Спейн</a:t>
            </a:r>
            <a:r>
              <a:rPr lang="ru-RU" dirty="0"/>
              <a:t> написал на доске 3 числа: 100, 200, 2019. За одну операцию Гарри должен выбрать 2 различных числа и от большего отнять меньшее, меньшее число удвоить, а третье оставить без изменений, затем старые числа стереть. Гарри сдаст зачёт, если получит на доске числа 1000; 2000; 3000. Есть ли у Гарри шанс сдать зачёт?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4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253" y="179304"/>
            <a:ext cx="6941127" cy="1216102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2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dirty="0"/>
              <a:t>9. Имеется набор чисел а, в, с. Данный набор чисел меняется на тройку чисел: а + в - с, в + с - а, а + с - в. Дан набор чисел 2000, 2002, 2003. Можно ли из него получить набор из чисел 2001, 2002, 2003?</a:t>
            </a:r>
            <a:br>
              <a:rPr lang="ru-RU" sz="5400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6028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664" y="407325"/>
            <a:ext cx="7632528" cy="116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4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dirty="0"/>
              <a:t>10. Даны три числа: 2011, 2012 и 2013. За один ход разрешается заменить числа </a:t>
            </a:r>
            <a:r>
              <a:rPr lang="en-US" sz="5400" dirty="0"/>
              <a:t>a, b, c</a:t>
            </a:r>
            <a:r>
              <a:rPr lang="ru-RU" sz="5400" dirty="0"/>
              <a:t> на числа </a:t>
            </a:r>
            <a:r>
              <a:rPr lang="en-US" sz="5400" dirty="0"/>
              <a:t>ab/c, ac/b, </a:t>
            </a:r>
            <a:r>
              <a:rPr lang="en-US" sz="5400" dirty="0" err="1"/>
              <a:t>bc</a:t>
            </a:r>
            <a:r>
              <a:rPr lang="en-US" sz="5400" dirty="0"/>
              <a:t>/a.</a:t>
            </a:r>
            <a:r>
              <a:rPr lang="ru-RU" sz="5400" dirty="0"/>
              <a:t> Можно ли через несколько ходов получить числа 2008, 2012, 2016?</a:t>
            </a:r>
            <a:br>
              <a:rPr lang="ru-RU" sz="5400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9529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140" y="365761"/>
            <a:ext cx="7544966" cy="118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8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69669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11. Перед </a:t>
            </a:r>
            <a:r>
              <a:rPr lang="ru-RU" sz="4000" dirty="0" err="1"/>
              <a:t>Роном</a:t>
            </a:r>
            <a:r>
              <a:rPr lang="ru-RU" sz="4000" dirty="0"/>
              <a:t> лежат две кучки камней: в одной – 30 шт., в другой – 70 шт. Заклинание «</a:t>
            </a:r>
            <a:r>
              <a:rPr lang="ru-RU" sz="4000" dirty="0" err="1"/>
              <a:t>Добавляйтус</a:t>
            </a:r>
            <a:r>
              <a:rPr lang="ru-RU" sz="4000" dirty="0"/>
              <a:t>» увеличивает количество камней в одной кучке на 6, но уменьшает количество камней в другой на 1. А заклинание «</a:t>
            </a:r>
            <a:r>
              <a:rPr lang="ru-RU" sz="4000" dirty="0" err="1"/>
              <a:t>Забирайтус</a:t>
            </a:r>
            <a:r>
              <a:rPr lang="ru-RU" sz="4000" dirty="0"/>
              <a:t>» уменьшает количество камней в одной кучке на 3, а в другой на 7. Оба заклинания срабатывают только в случае, когда в кучках достаточно камней, чтобы их количество можно было уменьшить. Может ли </a:t>
            </a:r>
            <a:r>
              <a:rPr lang="ru-RU" sz="4000" dirty="0" err="1"/>
              <a:t>Рон</a:t>
            </a:r>
            <a:r>
              <a:rPr lang="ru-RU" sz="4000" dirty="0"/>
              <a:t> такими заклинаниями получить в одной кучке 71 камень, а в другой – 53?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64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562" y="191194"/>
            <a:ext cx="7052982" cy="1206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662" y="295102"/>
            <a:ext cx="9601200" cy="1485900"/>
          </a:xfrm>
        </p:spPr>
        <p:txBody>
          <a:bodyPr>
            <a:noAutofit/>
          </a:bodyPr>
          <a:lstStyle/>
          <a:p>
            <a:pPr lvl="0"/>
            <a:r>
              <a:rPr lang="ru-RU" sz="4000" dirty="0" smtClean="0"/>
              <a:t>12. В </a:t>
            </a:r>
            <a:r>
              <a:rPr lang="ru-RU" sz="4000" dirty="0"/>
              <a:t>некотором государстве было 10 банков. С момента перестройки общества все захотели стать банкирами. Но по закону открыть банк можно только путем деления уже существующего банка на 4 новых. Через некоторое время министр финансов сообщил президенту, что в стране действует 2007 банков, после чего был немедленно уволен за некомпетентность. Что не понравилось президенту?</a:t>
            </a:r>
          </a:p>
        </p:txBody>
      </p:sp>
    </p:spTree>
    <p:extLst>
      <p:ext uri="{BB962C8B-B14F-4D97-AF65-F5344CB8AC3E}">
        <p14:creationId xmlns:p14="http://schemas.microsoft.com/office/powerpoint/2010/main" val="38432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20" y="199506"/>
            <a:ext cx="7681473" cy="6104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479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3826" y="1007615"/>
            <a:ext cx="10390908" cy="114332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В качестве инварианта может использоваться чётность, остаток от  деления на какое-то число, знак произведения, сумма чисел, раскраски, перестановки и т.д.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44608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913" y="627611"/>
            <a:ext cx="9601200" cy="1485900"/>
          </a:xfrm>
        </p:spPr>
        <p:txBody>
          <a:bodyPr>
            <a:noAutofit/>
          </a:bodyPr>
          <a:lstStyle/>
          <a:p>
            <a:pPr lvl="0"/>
            <a:r>
              <a:rPr lang="ru-RU" dirty="0" smtClean="0"/>
              <a:t>13. Мише </a:t>
            </a:r>
            <a:r>
              <a:rPr lang="ru-RU" dirty="0"/>
              <a:t>учитель математики поставил в дневник отметку «2». Миша, желая скрыть от мамы данный факт, порвал свой дневник на 4 части. Этого ему показалось мало, поэтому некоторые из этих частей (может быть и не все) он порвал на 4 части и т.д. Мама нашла 20 кусочков дневника. Все ли куски нашла мама?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68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07" y="290946"/>
            <a:ext cx="8280945" cy="59464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65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14. Гарри</a:t>
            </a:r>
            <a:r>
              <a:rPr lang="ru-RU" dirty="0"/>
              <a:t>, </a:t>
            </a:r>
            <a:r>
              <a:rPr lang="ru-RU" dirty="0" err="1"/>
              <a:t>Рон</a:t>
            </a:r>
            <a:r>
              <a:rPr lang="ru-RU" dirty="0"/>
              <a:t> и </a:t>
            </a:r>
            <a:r>
              <a:rPr lang="ru-RU" dirty="0" err="1"/>
              <a:t>Гермиона</a:t>
            </a:r>
            <a:r>
              <a:rPr lang="ru-RU" dirty="0"/>
              <a:t> учили новые заклинания. Перед этим они купили шоколадных лягушек и договорились, что тот, кто первым учится заклинанию, получит 5 </a:t>
            </a:r>
            <a:r>
              <a:rPr lang="ru-RU" dirty="0" smtClean="0"/>
              <a:t>лягушек</a:t>
            </a:r>
            <a:r>
              <a:rPr lang="ru-RU" dirty="0"/>
              <a:t>, второй – 3, третий – 2. Через некоторое время оказалось, что у всех ребят по 25 лягушек. При этом никто не учил заклинания одновременно. Доказать, что ребята ошиблись при выдаче лягушек.</a:t>
            </a:r>
          </a:p>
        </p:txBody>
      </p:sp>
    </p:spTree>
    <p:extLst>
      <p:ext uri="{BB962C8B-B14F-4D97-AF65-F5344CB8AC3E}">
        <p14:creationId xmlns:p14="http://schemas.microsoft.com/office/powerpoint/2010/main" val="35667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46" y="195732"/>
            <a:ext cx="7622481" cy="6101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679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500" dirty="0" smtClean="0"/>
              <a:t>15. У </a:t>
            </a:r>
            <a:r>
              <a:rPr lang="ru-RU" sz="3500" dirty="0"/>
              <a:t>Гарри, Рона и </a:t>
            </a:r>
            <a:r>
              <a:rPr lang="ru-RU" sz="3500" dirty="0" err="1"/>
              <a:t>Гермионы</a:t>
            </a:r>
            <a:r>
              <a:rPr lang="ru-RU" sz="3500" dirty="0"/>
              <a:t> на троих 51 шоколадная лягушка. Лягушки разделены на 3 кучки: 1-ая      - 6 лягушек, 2-ая     - 15 лягушек, в 3-ей    - 30 лягушек. Друзья могут отдавать лягушкам такие приказы: лягушкам, оказавшимся в кучке с четным числом, поделиться на две равные кучки; объединиться двум кучкам лягушек. Отдавать другие приказы бесполезно – лягушки ребят не послушают. Могут ли ребята такими приказами разделить лягушек на 3 равные кучки?</a:t>
            </a:r>
          </a:p>
        </p:txBody>
      </p:sp>
    </p:spTree>
    <p:extLst>
      <p:ext uri="{BB962C8B-B14F-4D97-AF65-F5344CB8AC3E}">
        <p14:creationId xmlns:p14="http://schemas.microsoft.com/office/powerpoint/2010/main" val="74126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68" y="157942"/>
            <a:ext cx="7486371" cy="6135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5804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4800" dirty="0" smtClean="0"/>
              <a:t>16. На </a:t>
            </a:r>
            <a:r>
              <a:rPr lang="ru-RU" sz="4800" dirty="0"/>
              <a:t>расстоянии 10 м друг от друга растут 8 елок. На каждой сидит по одному чижу. Если один чиж перелетает на другую елку вправо, то другой чиж перелетает на такое же расстояние влево.</a:t>
            </a:r>
            <a:br>
              <a:rPr lang="ru-RU" sz="4800" dirty="0"/>
            </a:br>
            <a:r>
              <a:rPr lang="ru-RU" sz="4800" dirty="0"/>
              <a:t>Смогут ли все чижи сесть на одну елку?</a:t>
            </a:r>
            <a:br>
              <a:rPr lang="ru-RU" sz="4800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1330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1" y="214287"/>
            <a:ext cx="7431509" cy="6095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18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2139" y="980902"/>
            <a:ext cx="1149986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Можно ли купюрами достоинством 5 рублей и 10 рублей набрать 2019 рублей? </a:t>
            </a:r>
          </a:p>
          <a:p>
            <a:pPr marL="342900" indent="-342900">
              <a:buAutoNum type="arabicPeriod"/>
            </a:pP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smtClean="0"/>
              <a:t>Можно ли из квадрата размером 8 на 8 разрезанием получить прямоугольник 12 на 6?</a:t>
            </a:r>
          </a:p>
          <a:p>
            <a:pPr marL="342900" indent="-342900">
              <a:buAutoNum type="arabicPeriod"/>
            </a:pP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smtClean="0"/>
              <a:t>На доске написаны числа 1, 0, 1, 0, 0, 1, 0, 0. Разрешается к любым двум записанным числам прибавить одно и то же натуральное число. Можно ли выполнив такую операцию несколько раз, достичь того, чтобы все записанные числа оказались равными?</a:t>
            </a:r>
          </a:p>
          <a:p>
            <a:pPr marL="342900" indent="-342900">
              <a:buAutoNum type="arabicPeriod"/>
            </a:pP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smtClean="0"/>
              <a:t>Перед </a:t>
            </a:r>
            <a:r>
              <a:rPr lang="ru-RU" sz="2400" dirty="0" err="1" smtClean="0"/>
              <a:t>Роном</a:t>
            </a:r>
            <a:r>
              <a:rPr lang="ru-RU" sz="2400" dirty="0" smtClean="0"/>
              <a:t> лежит кучка из 100 камней. За одно действие он может разделить одну кучку на две или объединить две кучки в одну. Может ли </a:t>
            </a:r>
            <a:r>
              <a:rPr lang="ru-RU" sz="2400" dirty="0" err="1" smtClean="0"/>
              <a:t>Рон</a:t>
            </a:r>
            <a:r>
              <a:rPr lang="ru-RU" sz="2400" dirty="0" smtClean="0"/>
              <a:t> такими действиями получить 5 кучек по 25 камней?</a:t>
            </a:r>
          </a:p>
          <a:p>
            <a:pPr marL="342900" indent="-342900">
              <a:buAutoNum type="arabicPeriod"/>
            </a:pP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smtClean="0"/>
              <a:t>Дана шахматная доска 5 на 5. можно ли замостить доску </a:t>
            </a:r>
            <a:r>
              <a:rPr lang="ru-RU" sz="2400" dirty="0" err="1" smtClean="0"/>
              <a:t>доминошками</a:t>
            </a:r>
            <a:r>
              <a:rPr lang="ru-RU" sz="2400" dirty="0" smtClean="0"/>
              <a:t> 2 на 1?</a:t>
            </a:r>
          </a:p>
          <a:p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4729944" y="0"/>
            <a:ext cx="2834640" cy="980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Задачи</a:t>
            </a:r>
          </a:p>
          <a:p>
            <a:pPr algn="ctr"/>
            <a:r>
              <a:rPr lang="ru-RU" b="1" i="1" dirty="0" smtClean="0"/>
              <a:t>(тренировочные).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6095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• Н + Н = Ч     Н х Н = Н</a:t>
            </a:r>
            <a:br>
              <a:rPr lang="ru-RU" dirty="0"/>
            </a:br>
            <a:r>
              <a:rPr lang="ru-RU" dirty="0"/>
              <a:t>   Ч + Ч = Ч     </a:t>
            </a:r>
            <a:r>
              <a:rPr lang="ru-RU" dirty="0" err="1"/>
              <a:t>Ч</a:t>
            </a:r>
            <a:r>
              <a:rPr lang="ru-RU" dirty="0"/>
              <a:t> х Ч = Ч</a:t>
            </a:r>
            <a:br>
              <a:rPr lang="ru-RU" dirty="0"/>
            </a:br>
            <a:r>
              <a:rPr lang="ru-RU" dirty="0"/>
              <a:t>   Н + Ч = Н     </a:t>
            </a:r>
            <a:r>
              <a:rPr lang="ru-RU" dirty="0" err="1"/>
              <a:t>Н</a:t>
            </a:r>
            <a:r>
              <a:rPr lang="ru-RU" dirty="0"/>
              <a:t> х Ч = Ч</a:t>
            </a:r>
            <a:br>
              <a:rPr lang="ru-RU" dirty="0"/>
            </a:br>
            <a:r>
              <a:rPr lang="ru-RU" dirty="0"/>
              <a:t>• Чётность суммы нескольких чисел совпадает с чётностью количества нечётных слагаемых.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Отрицательные числа тоже бывают чётными и нечётными.</a:t>
            </a:r>
          </a:p>
        </p:txBody>
      </p:sp>
    </p:spTree>
    <p:extLst>
      <p:ext uri="{BB962C8B-B14F-4D97-AF65-F5344CB8AC3E}">
        <p14:creationId xmlns:p14="http://schemas.microsoft.com/office/powerpoint/2010/main" val="429050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349" y="1292628"/>
            <a:ext cx="9601200" cy="4742411"/>
          </a:xfrm>
        </p:spPr>
        <p:txBody>
          <a:bodyPr>
            <a:normAutofit/>
          </a:bodyPr>
          <a:lstStyle/>
          <a:p>
            <a:pPr lvl="0"/>
            <a:r>
              <a:rPr lang="ru-RU" sz="6600" dirty="0" smtClean="0"/>
              <a:t>1. Можно </a:t>
            </a:r>
            <a:r>
              <a:rPr lang="ru-RU" sz="6600" dirty="0"/>
              <a:t>ли из квадрата размером 8 на 8 разрезанием получить прямоугольник 12 на 6?</a:t>
            </a:r>
          </a:p>
        </p:txBody>
      </p:sp>
    </p:spTree>
    <p:extLst>
      <p:ext uri="{BB962C8B-B14F-4D97-AF65-F5344CB8AC3E}">
        <p14:creationId xmlns:p14="http://schemas.microsoft.com/office/powerpoint/2010/main" val="185458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9570" y="-547264"/>
            <a:ext cx="5727473" cy="7653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361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 </a:t>
            </a:r>
            <a:r>
              <a:rPr lang="ru-RU" sz="7300" dirty="0" smtClean="0"/>
              <a:t>2. Разность </a:t>
            </a:r>
            <a:r>
              <a:rPr lang="ru-RU" sz="7300" dirty="0"/>
              <a:t>двух целых чисел умножили на их произведение. Могло ли получиться число 45 045? </a:t>
            </a:r>
            <a:br>
              <a:rPr lang="ru-RU" sz="7300" dirty="0"/>
            </a:br>
            <a:endParaRPr lang="ru-RU" sz="7300" dirty="0"/>
          </a:p>
        </p:txBody>
      </p:sp>
    </p:spTree>
    <p:extLst>
      <p:ext uri="{BB962C8B-B14F-4D97-AF65-F5344CB8AC3E}">
        <p14:creationId xmlns:p14="http://schemas.microsoft.com/office/powerpoint/2010/main" val="139810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808" y="227413"/>
            <a:ext cx="7210951" cy="118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5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149</TotalTime>
  <Words>1149</Words>
  <Application>Microsoft Office PowerPoint</Application>
  <PresentationFormat>Произвольный</PresentationFormat>
  <Paragraphs>66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Crop</vt:lpstr>
      <vt:lpstr>инвариант</vt:lpstr>
      <vt:lpstr>ИНВАРИАНТ</vt:lpstr>
      <vt:lpstr> </vt:lpstr>
      <vt:lpstr>Презентация PowerPoint</vt:lpstr>
      <vt:lpstr>• Н + Н = Ч     Н х Н = Н    Ч + Ч = Ч     Ч х Ч = Ч    Н + Ч = Н     Н х Ч = Ч • Чётность суммы нескольких чисел совпадает с чётностью количества нечётных слагаемых.   Отрицательные числа тоже бывают чётными и нечётными.</vt:lpstr>
      <vt:lpstr>1. Можно ли из квадрата размером 8 на 8 разрезанием получить прямоугольник 12 на 6?</vt:lpstr>
      <vt:lpstr> </vt:lpstr>
      <vt:lpstr> 2. Разность двух целых чисел умножили на их произведение. Могло ли получиться число 45 045?  </vt:lpstr>
      <vt:lpstr> </vt:lpstr>
      <vt:lpstr> 3. Дядька Черномор написал на листке бумаги число 20. Тридцать три богатыря  передают листок друг другу, и каждый или прибавляет к числу единицу или отнимает от него единицу. Может ли в результате получиться число 10? </vt:lpstr>
      <vt:lpstr> </vt:lpstr>
      <vt:lpstr>4. На доске написаны шесть чисел: 1, 2, 3, 4, 5, 6. За один ход разрешается к любым двум из них одновременно добавлять по единице. Можно ли за несколько ходов все числа сделать равными?</vt:lpstr>
      <vt:lpstr> </vt:lpstr>
      <vt:lpstr>5. Серёжа и Саша играют в такую игру: они по очереди берут камешки из кучки, в которой лежит 100 камешков. За один ход каждому разрешается взять или 1 камешек, или 3. Кто из них возьмёт последний камешек, если игру начинает Сергей? </vt:lpstr>
      <vt:lpstr> </vt:lpstr>
      <vt:lpstr>6. Гарри дрессирует шоколадную лягушку, заставляет прыгать вдоль числовой прямой. Первый прыжок лягушка совершает на 1 дм., следующий – на 2 дм., третий – на 3 дм., и т.д… 101 прыжок – на 101 дм. При этом лягушка может прыгать в любую из двух сторон. Может ли в итоге лягушка оказаться в той же точке, в которой она начинала путешествие? </vt:lpstr>
      <vt:lpstr> </vt:lpstr>
      <vt:lpstr>7. Гарри Потер отложил одну шоколадную лягушку для следующей задачи, а остальные 24 собирается съесть. Гермиона, узнав про это, запретила тому просто так есть лягушек, а дала задание написать несколько сочинений по зельеварению и трансфигурации. За каждое сочинение по трансфигурации Гарри съедает одну лягушку, а за сочинение по зельеварению – 3 шт. Через некоторое время Гарри сообщил, что написал 11 сочинений и съел всех лягушек. Может ли Гермиона верить Гарри?</vt:lpstr>
      <vt:lpstr> </vt:lpstr>
      <vt:lpstr>8. Профессор Спейн написал на доске 3 числа: 100, 200, 2019. За одну операцию Гарри должен выбрать 2 различных числа и от большего отнять меньшее, меньшее число удвоить, а третье оставить без изменений, затем старые числа стереть. Гарри сдаст зачёт, если получит на доске числа 1000; 2000; 3000. Есть ли у Гарри шанс сдать зачёт?  </vt:lpstr>
      <vt:lpstr> </vt:lpstr>
      <vt:lpstr>9. Имеется набор чисел а, в, с. Данный набор чисел меняется на тройку чисел: а + в - с, в + с - а, а + с - в. Дан набор чисел 2000, 2002, 2003. Можно ли из него получить набор из чисел 2001, 2002, 2003? </vt:lpstr>
      <vt:lpstr> </vt:lpstr>
      <vt:lpstr>10. Даны три числа: 2011, 2012 и 2013. За один ход разрешается заменить числа a, b, c на числа ab/c, ac/b, bc/a. Можно ли через несколько ходов получить числа 2008, 2012, 2016? </vt:lpstr>
      <vt:lpstr> </vt:lpstr>
      <vt:lpstr>11. Перед Роном лежат две кучки камней: в одной – 30 шт., в другой – 70 шт. Заклинание «Добавляйтус» увеличивает количество камней в одной кучке на 6, но уменьшает количество камней в другой на 1. А заклинание «Забирайтус» уменьшает количество камней в одной кучке на 3, а в другой на 7. Оба заклинания срабатывают только в случае, когда в кучках достаточно камней, чтобы их количество можно было уменьшить. Может ли Рон такими заклинаниями получить в одной кучке 71 камень, а в другой – 53? </vt:lpstr>
      <vt:lpstr> </vt:lpstr>
      <vt:lpstr>12. В некотором государстве было 10 банков. С момента перестройки общества все захотели стать банкирами. Но по закону открыть банк можно только путем деления уже существующего банка на 4 новых. Через некоторое время министр финансов сообщил президенту, что в стране действует 2007 банков, после чего был немедленно уволен за некомпетентность. Что не понравилось президенту?</vt:lpstr>
      <vt:lpstr> </vt:lpstr>
      <vt:lpstr>13. Мише учитель математики поставил в дневник отметку «2». Миша, желая скрыть от мамы данный факт, порвал свой дневник на 4 части. Этого ему показалось мало, поэтому некоторые из этих частей (может быть и не все) он порвал на 4 части и т.д. Мама нашла 20 кусочков дневника. Все ли куски нашла мама? </vt:lpstr>
      <vt:lpstr> </vt:lpstr>
      <vt:lpstr>14. Гарри, Рон и Гермиона учили новые заклинания. Перед этим они купили шоколадных лягушек и договорились, что тот, кто первым учится заклинанию, получит 5 лягушек, второй – 3, третий – 2. Через некоторое время оказалось, что у всех ребят по 25 лягушек. При этом никто не учил заклинания одновременно. Доказать, что ребята ошиблись при выдаче лягушек.</vt:lpstr>
      <vt:lpstr> </vt:lpstr>
      <vt:lpstr>15. У Гарри, Рона и Гермионы на троих 51 шоколадная лягушка. Лягушки разделены на 3 кучки: 1-ая      - 6 лягушек, 2-ая     - 15 лягушек, в 3-ей    - 30 лягушек. Друзья могут отдавать лягушкам такие приказы: лягушкам, оказавшимся в кучке с четным числом, поделиться на две равные кучки; объединиться двум кучкам лягушек. Отдавать другие приказы бесполезно – лягушки ребят не послушают. Могут ли ребята такими приказами разделить лягушек на 3 равные кучки?</vt:lpstr>
      <vt:lpstr> </vt:lpstr>
      <vt:lpstr>16. На расстоянии 10 м друг от друга растут 8 елок. На каждой сидит по одному чижу. Если один чиж перелетает на другую елку вправо, то другой чиж перелетает на такое же расстояние влево. Смогут ли все чижи сесть на одну елку?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инвариант</dc:title>
  <dc:creator>Пользователь</dc:creator>
  <cp:lastModifiedBy>Admin</cp:lastModifiedBy>
  <cp:revision>19</cp:revision>
  <dcterms:created xsi:type="dcterms:W3CDTF">2021-01-28T08:31:25Z</dcterms:created>
  <dcterms:modified xsi:type="dcterms:W3CDTF">2021-02-17T10:55:14Z</dcterms:modified>
</cp:coreProperties>
</file>